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4" r:id="rId4"/>
    <p:sldId id="257" r:id="rId5"/>
    <p:sldId id="263" r:id="rId6"/>
    <p:sldId id="262" r:id="rId7"/>
    <p:sldId id="259" r:id="rId8"/>
    <p:sldId id="260" r:id="rId9"/>
    <p:sldId id="265" r:id="rId10"/>
    <p:sldId id="266" r:id="rId11"/>
    <p:sldId id="267" r:id="rId12"/>
    <p:sldId id="268" r:id="rId13"/>
    <p:sldId id="269" r:id="rId14"/>
    <p:sldId id="261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80222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229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4457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8518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12759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5331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2108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7758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1966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68018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2682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7809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99576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4767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1426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165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41840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67DCA-3BBC-4D49-B04C-72817A5C4408}" type="datetimeFigureOut">
              <a:rPr lang="lt-LT" smtClean="0"/>
              <a:t>2024-08-30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4E8E5-F988-4693-8748-C31AFAFA4B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7900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74567" y="1803405"/>
            <a:ext cx="11787448" cy="1825096"/>
          </a:xfrm>
        </p:spPr>
        <p:txBody>
          <a:bodyPr/>
          <a:lstStyle/>
          <a:p>
            <a:pPr algn="ctr"/>
            <a:r>
              <a:rPr lang="lt-LT" dirty="0" smtClean="0">
                <a:latin typeface="Arial Black" panose="020B0A04020102020204" pitchFamily="34" charset="0"/>
              </a:rPr>
              <a:t>Mano </a:t>
            </a:r>
            <a:br>
              <a:rPr lang="lt-LT" dirty="0" smtClean="0">
                <a:latin typeface="Arial Black" panose="020B0A04020102020204" pitchFamily="34" charset="0"/>
              </a:rPr>
            </a:br>
            <a:r>
              <a:rPr lang="lt-LT" dirty="0" smtClean="0">
                <a:latin typeface="Arial Black" panose="020B0A04020102020204" pitchFamily="34" charset="0"/>
              </a:rPr>
              <a:t>džiaugsminga vasara</a:t>
            </a:r>
            <a:endParaRPr lang="lt-LT" dirty="0">
              <a:latin typeface="Arial Black" panose="020B0A04020102020204" pitchFamily="34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809702" y="5369561"/>
            <a:ext cx="9448800" cy="685800"/>
          </a:xfrm>
        </p:spPr>
        <p:txBody>
          <a:bodyPr/>
          <a:lstStyle/>
          <a:p>
            <a:r>
              <a:rPr lang="lt-LT" dirty="0" smtClean="0"/>
              <a:t>Telšių švietimo centras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0417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0756" y="257349"/>
            <a:ext cx="52785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 </a:t>
            </a:r>
            <a:endParaRPr lang="lt-LT" dirty="0"/>
          </a:p>
          <a:p>
            <a:r>
              <a:rPr lang="lt-LT" sz="1600" b="1" dirty="0"/>
              <a:t>Kai mintimis ragaujame drugelių medų,</a:t>
            </a:r>
            <a:endParaRPr lang="lt-LT" sz="1600" dirty="0"/>
          </a:p>
          <a:p>
            <a:r>
              <a:rPr lang="lt-LT" sz="1600" b="1" dirty="0"/>
              <a:t>ir kai svajonėmis užliejame akis,</a:t>
            </a:r>
            <a:endParaRPr lang="lt-LT" sz="1600" dirty="0"/>
          </a:p>
          <a:p>
            <a:r>
              <a:rPr lang="lt-LT" sz="1600" b="1" dirty="0"/>
              <a:t>mes dykumas paverčiam vandenynais,</a:t>
            </a:r>
            <a:endParaRPr lang="lt-LT" sz="1600" dirty="0"/>
          </a:p>
          <a:p>
            <a:r>
              <a:rPr lang="lt-LT" sz="1600" b="1" dirty="0"/>
              <a:t>kuriais išplaukiame į neatrastas šalis.</a:t>
            </a:r>
            <a:endParaRPr lang="lt-LT" sz="1600" dirty="0"/>
          </a:p>
          <a:p>
            <a:r>
              <a:rPr lang="lt-LT" sz="1600" b="1" dirty="0"/>
              <a:t>Ir plaukiame laivais ieškoti aukso,</a:t>
            </a:r>
            <a:endParaRPr lang="lt-LT" sz="1600" dirty="0"/>
          </a:p>
          <a:p>
            <a:r>
              <a:rPr lang="lt-LT" sz="1600" b="1" dirty="0"/>
              <a:t>Kurį vėliau išmainome į žuvų maldas,</a:t>
            </a:r>
            <a:endParaRPr lang="lt-LT" sz="1600" dirty="0"/>
          </a:p>
          <a:p>
            <a:r>
              <a:rPr lang="lt-LT" sz="1600" b="1" dirty="0"/>
              <a:t>mes savo juoką paverčiame upeliais,</a:t>
            </a:r>
            <a:endParaRPr lang="lt-LT" sz="1600" dirty="0"/>
          </a:p>
          <a:p>
            <a:r>
              <a:rPr lang="lt-LT" sz="1600" b="1" dirty="0"/>
              <a:t>O ašaras išbarstome druska.</a:t>
            </a:r>
            <a:endParaRPr lang="lt-LT" sz="1600" dirty="0"/>
          </a:p>
          <a:p>
            <a:r>
              <a:rPr lang="lt-LT" sz="1600" b="1" dirty="0"/>
              <a:t>                </a:t>
            </a:r>
            <a:r>
              <a:rPr lang="lt-LT" sz="1600" b="1" dirty="0" smtClean="0"/>
              <a:t>     </a:t>
            </a:r>
            <a:r>
              <a:rPr lang="lt-LT" sz="1600" dirty="0"/>
              <a:t>Linas Adomaitis, „Vandenynai“</a:t>
            </a:r>
          </a:p>
          <a:p>
            <a:endParaRPr lang="lt-LT" dirty="0"/>
          </a:p>
        </p:txBody>
      </p:sp>
      <p:sp>
        <p:nvSpPr>
          <p:cNvPr id="3" name="Stačiakampis 2"/>
          <p:cNvSpPr/>
          <p:nvPr/>
        </p:nvSpPr>
        <p:spPr>
          <a:xfrm>
            <a:off x="2778385" y="3181425"/>
            <a:ext cx="36141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b="1" dirty="0"/>
              <a:t>Nijolė</a:t>
            </a:r>
            <a:endParaRPr lang="lt-LT" dirty="0"/>
          </a:p>
          <a:p>
            <a:r>
              <a:rPr lang="lt-LT" b="1" dirty="0"/>
              <a:t> </a:t>
            </a:r>
            <a:endParaRPr lang="lt-LT" dirty="0"/>
          </a:p>
          <a:p>
            <a:r>
              <a:rPr lang="lt-LT" b="1" dirty="0"/>
              <a:t>Lietuva, gera būti TAVO dalimi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85" y="322699"/>
            <a:ext cx="4096256" cy="273083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2" y="977388"/>
            <a:ext cx="2075398" cy="4284567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452" y="3276954"/>
            <a:ext cx="4820269" cy="222636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575" y="4112974"/>
            <a:ext cx="5527576" cy="255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0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77" y="756458"/>
            <a:ext cx="7173122" cy="5348319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588" y="2468880"/>
            <a:ext cx="4312865" cy="4106488"/>
          </a:xfrm>
          <a:prstGeom prst="rect">
            <a:avLst/>
          </a:prstGeom>
        </p:spPr>
      </p:pic>
      <p:sp>
        <p:nvSpPr>
          <p:cNvPr id="4" name="Stačiakampis 3"/>
          <p:cNvSpPr/>
          <p:nvPr/>
        </p:nvSpPr>
        <p:spPr>
          <a:xfrm>
            <a:off x="7555588" y="1016602"/>
            <a:ext cx="4092633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Rita</a:t>
            </a:r>
            <a:endParaRPr lang="lt-LT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Nuostabios atostogos Rūgpienių kaime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41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30" y="365760"/>
            <a:ext cx="8751511" cy="618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7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67105" y="1599904"/>
            <a:ext cx="6525487" cy="3674820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004" y="3320934"/>
            <a:ext cx="4427913" cy="3320935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896" y="174570"/>
            <a:ext cx="5044440" cy="4175760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1097353" y="4350330"/>
            <a:ext cx="2845651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Kokią gėrybę užauginau!...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9128817" y="4592705"/>
            <a:ext cx="966931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Ramutė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81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0386" y="777241"/>
            <a:ext cx="3890356" cy="2917767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87" y="301570"/>
            <a:ext cx="2909800" cy="3879733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7663">
            <a:off x="5853496" y="2773103"/>
            <a:ext cx="2537293" cy="338305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400">
            <a:off x="9011002" y="2866257"/>
            <a:ext cx="2479902" cy="3306536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8" b="33011"/>
          <a:stretch/>
        </p:blipFill>
        <p:spPr>
          <a:xfrm>
            <a:off x="7893651" y="213079"/>
            <a:ext cx="2057811" cy="2244436"/>
          </a:xfrm>
          <a:prstGeom prst="rect">
            <a:avLst/>
          </a:prstGeom>
        </p:spPr>
      </p:pic>
      <p:sp>
        <p:nvSpPr>
          <p:cNvPr id="7" name="Stačiakampis 6"/>
          <p:cNvSpPr/>
          <p:nvPr/>
        </p:nvSpPr>
        <p:spPr>
          <a:xfrm>
            <a:off x="6435033" y="946601"/>
            <a:ext cx="74892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Indra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810145" y="4181303"/>
            <a:ext cx="1565564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Dukros išleistuvių proga į dangų kyla jaunų žmonių svajonių balionai!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tačiakampis 8"/>
          <p:cNvSpPr/>
          <p:nvPr/>
        </p:nvSpPr>
        <p:spPr>
          <a:xfrm>
            <a:off x="3668534" y="4181303"/>
            <a:ext cx="1510761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Puikios </a:t>
            </a:r>
            <a:r>
              <a:rPr lang="lt-LT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relaxacijos</a:t>
            </a: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akimirkos Plateliuose!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Stačiakampis 9"/>
          <p:cNvSpPr/>
          <p:nvPr/>
        </p:nvSpPr>
        <p:spPr>
          <a:xfrm>
            <a:off x="6711214" y="6274400"/>
            <a:ext cx="3983783" cy="307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 šiuos gyvūniukus galiu žiūrėti kiekvieną savaitę</a:t>
            </a:r>
            <a:r>
              <a:rPr lang="lt-LT" sz="1400" b="1" dirty="0">
                <a:latin typeface="Segoe UI Symbol" panose="020B0502040204020203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 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357" y="1745673"/>
            <a:ext cx="6162501" cy="4621876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82"/>
          <a:stretch/>
        </p:blipFill>
        <p:spPr>
          <a:xfrm rot="5400000">
            <a:off x="656370" y="1953157"/>
            <a:ext cx="4256439" cy="45723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89026" y="166255"/>
            <a:ext cx="1147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Giedrė</a:t>
            </a: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1870363" y="1741778"/>
            <a:ext cx="2394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Tikras lobis</a:t>
            </a:r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6648466" y="1272848"/>
            <a:ext cx="3694281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Žvilgsnis į Egėjo jūrą iš </a:t>
            </a:r>
            <a:r>
              <a:rPr lang="lt-LT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Thaso</a:t>
            </a: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salos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7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84" y="1319207"/>
            <a:ext cx="3133958" cy="5247848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42"/>
          <a:stretch/>
        </p:blipFill>
        <p:spPr>
          <a:xfrm>
            <a:off x="4228280" y="604312"/>
            <a:ext cx="5669880" cy="2820532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786" y="3639487"/>
            <a:ext cx="5875768" cy="2994069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3358342" y="4225315"/>
            <a:ext cx="3591098" cy="652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Dovilė</a:t>
            </a:r>
            <a:endParaRPr lang="lt-LT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808990">
              <a:lnSpc>
                <a:spcPct val="107000"/>
              </a:lnSpc>
              <a:spcAft>
                <a:spcPts val="0"/>
              </a:spcAft>
            </a:pPr>
            <a:r>
              <a:rPr lang="lt-LT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Persikais kvepianti vasara</a:t>
            </a:r>
            <a:endParaRPr lang="lt-LT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74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3" y="1729046"/>
            <a:ext cx="6018416" cy="4513812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69917" y="1490344"/>
            <a:ext cx="5431444" cy="4073583"/>
          </a:xfrm>
          <a:prstGeom prst="rect">
            <a:avLst/>
          </a:prstGeom>
        </p:spPr>
      </p:pic>
      <p:sp>
        <p:nvSpPr>
          <p:cNvPr id="4" name="Stačiakampis 3"/>
          <p:cNvSpPr/>
          <p:nvPr/>
        </p:nvSpPr>
        <p:spPr>
          <a:xfrm>
            <a:off x="313113" y="941787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Jurgita</a:t>
            </a:r>
            <a:endParaRPr lang="lt-LT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Pažintinis nėrimas Platelių ežere su "Nardymo akademija"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6993431" y="6242858"/>
            <a:ext cx="4066113" cy="3380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Įveikta </a:t>
            </a:r>
            <a:r>
              <a:rPr lang="lt-LT" sz="1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bobslėjaus</a:t>
            </a:r>
            <a:r>
              <a:rPr lang="lt-LT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ir rogučių trasa </a:t>
            </a:r>
            <a:r>
              <a:rPr lang="lt-LT" sz="1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Siguldoje</a:t>
            </a:r>
            <a:endParaRPr lang="lt-LT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29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940" y="415636"/>
            <a:ext cx="4668983" cy="6225311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21" y="415636"/>
            <a:ext cx="3502465" cy="6226604"/>
          </a:xfrm>
          <a:prstGeom prst="rect">
            <a:avLst/>
          </a:prstGeom>
        </p:spPr>
      </p:pic>
      <p:sp>
        <p:nvSpPr>
          <p:cNvPr id="4" name="Stačiakampis 3"/>
          <p:cNvSpPr/>
          <p:nvPr/>
        </p:nvSpPr>
        <p:spPr>
          <a:xfrm>
            <a:off x="4708969" y="3234652"/>
            <a:ext cx="889987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Skaistė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4085884" y="3726472"/>
            <a:ext cx="2069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smtClean="0">
                <a:latin typeface="Arial" panose="020B0604020202020204" pitchFamily="34" charset="0"/>
              </a:rPr>
              <a:t>Pailsėk </a:t>
            </a:r>
            <a:r>
              <a:rPr lang="lt-LT" dirty="0">
                <a:latin typeface="Arial" panose="020B0604020202020204" pitchFamily="34" charset="0"/>
              </a:rPr>
              <a:t>ir pajudėk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4440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706" y="91438"/>
            <a:ext cx="5041385" cy="664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83328" y="3624009"/>
            <a:ext cx="6541744" cy="2943785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6145" y="3409514"/>
            <a:ext cx="4211040" cy="315828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83328" y="480524"/>
            <a:ext cx="6508865" cy="2928990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130233" y="1096971"/>
            <a:ext cx="45248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dirty="0" smtClean="0">
                <a:latin typeface="Arial" panose="020B0604020202020204" pitchFamily="34" charset="0"/>
              </a:rPr>
              <a:t>Vilma</a:t>
            </a:r>
          </a:p>
          <a:p>
            <a:pPr algn="ctr"/>
            <a:r>
              <a:rPr lang="lt-LT" dirty="0" smtClean="0">
                <a:latin typeface="Arial" panose="020B0604020202020204" pitchFamily="34" charset="0"/>
              </a:rPr>
              <a:t>Džiaugiuosi </a:t>
            </a:r>
            <a:r>
              <a:rPr lang="lt-LT" dirty="0">
                <a:latin typeface="Arial" panose="020B0604020202020204" pitchFamily="34" charset="0"/>
              </a:rPr>
              <a:t>vasaros žygiais laukiniu pajūriu, miško takais, patinka eiti kur akys veda, o kojos pačios neša</a:t>
            </a:r>
            <a:r>
              <a:rPr lang="lt-LT" dirty="0" smtClean="0">
                <a:latin typeface="Arial" panose="020B0604020202020204" pitchFamily="34" charset="0"/>
              </a:rPr>
              <a:t>...</a:t>
            </a:r>
          </a:p>
          <a:p>
            <a:pPr algn="ctr"/>
            <a:r>
              <a:rPr lang="lt-LT" dirty="0" smtClean="0">
                <a:latin typeface="Arial" panose="020B0604020202020204" pitchFamily="34" charset="0"/>
              </a:rPr>
              <a:t>Tyla</a:t>
            </a:r>
            <a:r>
              <a:rPr lang="lt-LT" dirty="0">
                <a:latin typeface="Arial" panose="020B0604020202020204" pitchFamily="34" charset="0"/>
              </a:rPr>
              <a:t>, ramybė, gamta ir judėjimas man geriausias </a:t>
            </a:r>
            <a:r>
              <a:rPr lang="lt-LT" dirty="0" err="1">
                <a:latin typeface="Arial" panose="020B0604020202020204" pitchFamily="34" charset="0"/>
              </a:rPr>
              <a:t>relaksas</a:t>
            </a:r>
            <a:r>
              <a:rPr lang="lt-LT" dirty="0">
                <a:latin typeface="Arial" panose="020B0604020202020204" pitchFamily="34" charset="0"/>
              </a:rPr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9887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9720" y="507076"/>
            <a:ext cx="5752407" cy="5752407"/>
          </a:xfrm>
          <a:prstGeom prst="rect">
            <a:avLst/>
          </a:prstGeom>
        </p:spPr>
      </p:pic>
      <p:sp>
        <p:nvSpPr>
          <p:cNvPr id="3" name="Stačiakampis 2"/>
          <p:cNvSpPr/>
          <p:nvPr/>
        </p:nvSpPr>
        <p:spPr>
          <a:xfrm>
            <a:off x="7561811" y="2862027"/>
            <a:ext cx="294547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Eglė</a:t>
            </a:r>
            <a:endParaRPr lang="lt-LT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Įveikiau aukščio baimę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99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36"/>
          <a:stretch/>
        </p:blipFill>
        <p:spPr>
          <a:xfrm rot="5400000">
            <a:off x="-842114" y="1646438"/>
            <a:ext cx="6021461" cy="3642984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22863" y="2429740"/>
            <a:ext cx="7136823" cy="4048921"/>
          </a:xfrm>
          <a:prstGeom prst="rect">
            <a:avLst/>
          </a:prstGeom>
        </p:spPr>
      </p:pic>
      <p:sp>
        <p:nvSpPr>
          <p:cNvPr id="4" name="Stačiakampis 3"/>
          <p:cNvSpPr/>
          <p:nvPr/>
        </p:nvSpPr>
        <p:spPr>
          <a:xfrm>
            <a:off x="4552604" y="1157919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Rosita</a:t>
            </a:r>
            <a:endParaRPr lang="lt-LT" sz="14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Vasaros malonumai</a:t>
            </a:r>
            <a:endParaRPr lang="lt-LT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04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989" y="669277"/>
            <a:ext cx="3241181" cy="6045672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420" y="3367193"/>
            <a:ext cx="2510817" cy="3347756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290" y="102522"/>
            <a:ext cx="2701241" cy="360165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27" y="2518756"/>
            <a:ext cx="3746027" cy="41961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5808" y="1534017"/>
            <a:ext cx="170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latin typeface="Arial Black" panose="020B0A04020102020204" pitchFamily="34" charset="0"/>
              </a:rPr>
              <a:t>Rima</a:t>
            </a:r>
            <a:endParaRPr lang="lt-LT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63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043" y="1285240"/>
            <a:ext cx="4023706" cy="5364941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830" y="174567"/>
            <a:ext cx="4668611" cy="3501458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58" y="2784021"/>
            <a:ext cx="5154880" cy="3866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30095" y="440575"/>
            <a:ext cx="1221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/>
              <a:t>Asta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1070249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rų pėdsakas">
  <a:themeElements>
    <a:clrScheme name="Garų pėdsakas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Garų pėdsakas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rų pėdsakas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TM04033937[[fn=Garų pėdsakas]]</Template>
  <TotalTime>94</TotalTime>
  <Words>180</Words>
  <Application>Microsoft Office PowerPoint</Application>
  <PresentationFormat>Plačiaekranė</PresentationFormat>
  <Paragraphs>42</Paragraphs>
  <Slides>16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Century Gothic</vt:lpstr>
      <vt:lpstr>Segoe UI Symbol</vt:lpstr>
      <vt:lpstr>Times New Roman</vt:lpstr>
      <vt:lpstr>Garų pėdsakas</vt:lpstr>
      <vt:lpstr>Mano  džiaugsminga vasara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Mano džiaugsminga vasara</dc:title>
  <dc:creator>Telšių švietimo centras</dc:creator>
  <cp:lastModifiedBy>Telšių švietimo centras</cp:lastModifiedBy>
  <cp:revision>7</cp:revision>
  <dcterms:created xsi:type="dcterms:W3CDTF">2024-08-28T12:10:02Z</dcterms:created>
  <dcterms:modified xsi:type="dcterms:W3CDTF">2024-08-30T06:53:13Z</dcterms:modified>
</cp:coreProperties>
</file>